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57" r:id="rId21"/>
    <p:sldId id="258" r:id="rId22"/>
    <p:sldId id="259" r:id="rId23"/>
    <p:sldId id="264" r:id="rId24"/>
    <p:sldId id="260" r:id="rId25"/>
    <p:sldId id="261" r:id="rId26"/>
    <p:sldId id="262" r:id="rId27"/>
    <p:sldId id="26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10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2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2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2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2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14CA77-AF9B-4048-B8CB-61CFC98EA9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D2EE2-AB6B-4B60-A676-72FE10CA1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99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1ADFB-A646-4B69-8DF8-3629E9795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25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ECDC-EE56-4F9B-97FF-AD598BB7D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4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333C9-76A5-4808-9078-7CBCD01E2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03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5DB8B-1766-41BB-8947-BDB47CC16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19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E8AEB-B21F-43F8-82B1-25BDE41A3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71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0455F-AA9E-40A0-9BA4-573E3A809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03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F8D39-4212-4457-BD16-4596CF762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A08DB-B3EB-40E0-8D28-3F43AE014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11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7362C-6065-400B-8796-D878967DB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9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9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92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92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92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F4AFB6-1678-45E2-AB88-26497E97FD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143000"/>
            <a:ext cx="7772400" cy="1736725"/>
          </a:xfrm>
        </p:spPr>
        <p:txBody>
          <a:bodyPr/>
          <a:lstStyle/>
          <a:p>
            <a:r>
              <a:rPr lang="en-US" sz="9600" dirty="0" smtClean="0"/>
              <a:t>Read-Around Review:  ad-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sz="9600" b="1" dirty="0" smtClean="0"/>
              <a:t>toward, 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9473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9600" b="1" dirty="0" smtClean="0"/>
              <a:t>What is the prefix that means </a:t>
            </a:r>
            <a:r>
              <a:rPr lang="en-US" sz="9600" b="1" dirty="0" smtClean="0">
                <a:solidFill>
                  <a:srgbClr val="000000"/>
                </a:solidFill>
              </a:rPr>
              <a:t>toward </a:t>
            </a:r>
            <a:r>
              <a:rPr lang="en-US" sz="9600" b="1" dirty="0" smtClean="0"/>
              <a:t>or </a:t>
            </a:r>
            <a:r>
              <a:rPr lang="en-US" sz="9600" b="1" dirty="0" smtClean="0">
                <a:solidFill>
                  <a:srgbClr val="000000"/>
                </a:solidFill>
              </a:rPr>
              <a:t>to</a:t>
            </a:r>
            <a:r>
              <a:rPr lang="en-US" sz="9600" b="1" dirty="0" smtClean="0"/>
              <a:t>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9443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164" y="2133600"/>
            <a:ext cx="8229600" cy="1143000"/>
          </a:xfrm>
        </p:spPr>
        <p:txBody>
          <a:bodyPr/>
          <a:lstStyle/>
          <a:p>
            <a:r>
              <a:rPr lang="en-US" sz="13800" dirty="0" smtClean="0">
                <a:solidFill>
                  <a:schemeClr val="tx1"/>
                </a:solidFill>
              </a:rPr>
              <a:t>the prefix </a:t>
            </a:r>
            <a:r>
              <a:rPr lang="en-US" sz="13800" dirty="0"/>
              <a:t>ad</a:t>
            </a:r>
            <a:r>
              <a:rPr lang="en-US" sz="138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3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800" b="1" dirty="0" smtClean="0"/>
              <a:t>What is the word that describes two something is sticky?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23470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3800" dirty="0" smtClean="0"/>
              <a:t>adhesive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800" b="1" dirty="0" smtClean="0"/>
              <a:t>What is the word that means to move a session </a:t>
            </a:r>
            <a:r>
              <a:rPr lang="en-US" sz="8800" b="1" dirty="0" smtClean="0">
                <a:solidFill>
                  <a:srgbClr val="000000"/>
                </a:solidFill>
              </a:rPr>
              <a:t>to </a:t>
            </a:r>
            <a:r>
              <a:rPr lang="en-US" sz="8800" b="1" dirty="0" smtClean="0"/>
              <a:t>another day?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55632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3800" dirty="0" smtClean="0"/>
              <a:t>adjourn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4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800" b="1" dirty="0" smtClean="0"/>
              <a:t>What is the word that means to make necessary changes?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51655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3800" dirty="0" smtClean="0"/>
              <a:t>adapt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800" b="1" dirty="0" smtClean="0"/>
              <a:t>What is the word that means to stick or connect </a:t>
            </a:r>
            <a:r>
              <a:rPr lang="en-US" sz="8800" b="1" dirty="0" smtClean="0">
                <a:solidFill>
                  <a:srgbClr val="000000"/>
                </a:solidFill>
              </a:rPr>
              <a:t>to </a:t>
            </a:r>
            <a:r>
              <a:rPr lang="en-US" sz="8800" b="1" dirty="0" smtClean="0"/>
              <a:t>something?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05305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3800" smtClean="0"/>
              <a:t>adhere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8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000" b="1" dirty="0" smtClean="0"/>
              <a:t>What is the word that means to direct someone’s attention </a:t>
            </a:r>
            <a:r>
              <a:rPr lang="en-US" sz="8000" b="1" dirty="0" smtClean="0">
                <a:solidFill>
                  <a:srgbClr val="000000"/>
                </a:solidFill>
              </a:rPr>
              <a:t>to </a:t>
            </a:r>
            <a:r>
              <a:rPr lang="en-US" sz="8000" b="1" dirty="0" smtClean="0"/>
              <a:t>something?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40987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adapt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to change for a new purpose; to move </a:t>
            </a:r>
            <a:r>
              <a:rPr lang="en-US" sz="4000" b="1" dirty="0" smtClean="0">
                <a:solidFill>
                  <a:srgbClr val="000000"/>
                </a:solidFill>
              </a:rPr>
              <a:t>toward </a:t>
            </a:r>
            <a:r>
              <a:rPr lang="en-US" sz="4000" b="1" dirty="0" smtClean="0"/>
              <a:t>survival by changing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230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adhere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to stick; to connect one thing to another; to move </a:t>
            </a:r>
            <a:r>
              <a:rPr lang="en-US" sz="4000" b="1" dirty="0" smtClean="0">
                <a:solidFill>
                  <a:srgbClr val="000000"/>
                </a:solidFill>
              </a:rPr>
              <a:t>toward </a:t>
            </a:r>
            <a:r>
              <a:rPr lang="en-US" sz="4000" b="1" dirty="0" smtClean="0"/>
              <a:t>following rules or plans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073970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adhesive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easily attached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something else; sticky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553792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adjacent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near; </a:t>
            </a:r>
            <a:r>
              <a:rPr lang="en-US" sz="5400" b="1" dirty="0" smtClean="0">
                <a:solidFill>
                  <a:srgbClr val="000000"/>
                </a:solidFill>
              </a:rPr>
              <a:t>toward </a:t>
            </a:r>
            <a:r>
              <a:rPr lang="en-US" sz="5400" b="1" dirty="0" smtClean="0"/>
              <a:t>something else; next </a:t>
            </a:r>
            <a:r>
              <a:rPr lang="en-US" sz="5400" b="1" dirty="0" smtClean="0">
                <a:solidFill>
                  <a:srgbClr val="000000"/>
                </a:solidFill>
              </a:rPr>
              <a:t>to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45867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admission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r</a:t>
            </a:r>
            <a:r>
              <a:rPr lang="en-US" sz="4800" b="1" dirty="0" smtClean="0"/>
              <a:t>ight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enter; access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310401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advance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move </a:t>
            </a:r>
            <a:r>
              <a:rPr lang="en-US" sz="4800" b="1" dirty="0" smtClean="0">
                <a:solidFill>
                  <a:srgbClr val="000000"/>
                </a:solidFill>
              </a:rPr>
              <a:t>toward </a:t>
            </a:r>
            <a:r>
              <a:rPr lang="en-US" sz="4800" b="1" dirty="0" smtClean="0"/>
              <a:t>something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527750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address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send </a:t>
            </a:r>
            <a:r>
              <a:rPr lang="en-US" sz="4800" b="1" dirty="0" smtClean="0">
                <a:solidFill>
                  <a:srgbClr val="000000"/>
                </a:solidFill>
              </a:rPr>
              <a:t>toward; </a:t>
            </a:r>
            <a:r>
              <a:rPr lang="en-US" sz="4800" b="1" dirty="0" smtClean="0"/>
              <a:t>to direct the efforts or attention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something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136720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adjourn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move an event or session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another place and time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140468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6600" dirty="0" smtClean="0"/>
              <a:t>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7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000" b="1" dirty="0" smtClean="0"/>
              <a:t>What is the word that means you have the right </a:t>
            </a:r>
            <a:r>
              <a:rPr lang="en-US" sz="8000" b="1" dirty="0" smtClean="0">
                <a:solidFill>
                  <a:srgbClr val="000000"/>
                </a:solidFill>
              </a:rPr>
              <a:t>to </a:t>
            </a:r>
            <a:r>
              <a:rPr lang="en-US" sz="8000" b="1" dirty="0" smtClean="0"/>
              <a:t>enter or that you can come in?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07491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3800" dirty="0" smtClean="0"/>
              <a:t>admission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000" b="1" dirty="0" smtClean="0"/>
              <a:t>What is the word that means </a:t>
            </a:r>
            <a:r>
              <a:rPr lang="en-US" sz="8000" b="1" dirty="0" smtClean="0">
                <a:solidFill>
                  <a:srgbClr val="000000"/>
                </a:solidFill>
              </a:rPr>
              <a:t>to </a:t>
            </a:r>
            <a:r>
              <a:rPr lang="en-US" sz="8000" b="1" dirty="0" smtClean="0"/>
              <a:t>move forward, such as in a chess game?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751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3800" dirty="0" smtClean="0"/>
              <a:t>advance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9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8800" b="1" dirty="0" smtClean="0"/>
              <a:t>What is the word that describes two objects next </a:t>
            </a:r>
            <a:r>
              <a:rPr lang="en-US" sz="8800" b="1" dirty="0" smtClean="0">
                <a:solidFill>
                  <a:srgbClr val="000000"/>
                </a:solidFill>
              </a:rPr>
              <a:t>to </a:t>
            </a:r>
            <a:r>
              <a:rPr lang="en-US" sz="8800" b="1" dirty="0" smtClean="0"/>
              <a:t>each other?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02557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13800" dirty="0" smtClean="0"/>
              <a:t>adjacent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2806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9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 design template">
  <a:themeElements>
    <a:clrScheme name="Office Them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 design template</Template>
  <TotalTime>126</TotalTime>
  <Words>224</Words>
  <Application>Microsoft Office PowerPoint</Application>
  <PresentationFormat>On-screen Show (4:3)</PresentationFormat>
  <Paragraphs>36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Maple design template</vt:lpstr>
      <vt:lpstr>Read-Around Review:  ad-</vt:lpstr>
      <vt:lpstr>PowerPoint Presentation</vt:lpstr>
      <vt:lpstr>address</vt:lpstr>
      <vt:lpstr>PowerPoint Presentation</vt:lpstr>
      <vt:lpstr>admission</vt:lpstr>
      <vt:lpstr>PowerPoint Presentation</vt:lpstr>
      <vt:lpstr>advance</vt:lpstr>
      <vt:lpstr>PowerPoint Presentation</vt:lpstr>
      <vt:lpstr>adjacent</vt:lpstr>
      <vt:lpstr>PowerPoint Presentation</vt:lpstr>
      <vt:lpstr>the prefix ad </vt:lpstr>
      <vt:lpstr>PowerPoint Presentation</vt:lpstr>
      <vt:lpstr>adhesive</vt:lpstr>
      <vt:lpstr>PowerPoint Presentation</vt:lpstr>
      <vt:lpstr>adjourn</vt:lpstr>
      <vt:lpstr>PowerPoint Presentation</vt:lpstr>
      <vt:lpstr>adapt</vt:lpstr>
      <vt:lpstr>PowerPoint Presentation</vt:lpstr>
      <vt:lpstr>adhere</vt:lpstr>
      <vt:lpstr>adapt</vt:lpstr>
      <vt:lpstr>adhere</vt:lpstr>
      <vt:lpstr>adhesive</vt:lpstr>
      <vt:lpstr>adjacent</vt:lpstr>
      <vt:lpstr>admission</vt:lpstr>
      <vt:lpstr>advance</vt:lpstr>
      <vt:lpstr>address</vt:lpstr>
      <vt:lpstr>adjourn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ad-</dc:title>
  <dc:creator>Brigitta Post</dc:creator>
  <cp:lastModifiedBy>Brigitta Post</cp:lastModifiedBy>
  <cp:revision>14</cp:revision>
  <cp:lastPrinted>1601-01-01T00:00:00Z</cp:lastPrinted>
  <dcterms:created xsi:type="dcterms:W3CDTF">2015-07-30T16:52:56Z</dcterms:created>
  <dcterms:modified xsi:type="dcterms:W3CDTF">2020-02-19T03:10:46Z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TC102037791033</vt:lpwstr>
  </property>
</Properties>
</file>